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69" r:id="rId3"/>
    <p:sldId id="270" r:id="rId4"/>
    <p:sldId id="271" r:id="rId5"/>
    <p:sldId id="272" r:id="rId6"/>
    <p:sldId id="273" r:id="rId7"/>
    <p:sldId id="257" r:id="rId8"/>
    <p:sldId id="267" r:id="rId9"/>
    <p:sldId id="268"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7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99" autoAdjust="0"/>
  </p:normalViewPr>
  <p:slideViewPr>
    <p:cSldViewPr>
      <p:cViewPr varScale="1">
        <p:scale>
          <a:sx n="106" d="100"/>
          <a:sy n="106" d="100"/>
        </p:scale>
        <p:origin x="654" y="150"/>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8/24/2020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8/24/2020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8/24/2020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8/24/2020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8/24/2020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8/24/2020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8/24/2020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8/24/2020</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8/24/2020</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8/24/2020</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8/24/2020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8/24/2020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8/24/2020</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tafeonline.org/guidelines-rubrics" TargetMode="External"/><Relationship Id="rId2" Type="http://schemas.openxmlformats.org/officeDocument/2006/relationships/hyperlink" Target="http://www.tafeonline.org/leadership-framework-"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solidFill>
                  <a:srgbClr val="92D050"/>
                </a:solidFill>
              </a:rPr>
              <a:t>TAFE</a:t>
            </a:r>
          </a:p>
        </p:txBody>
      </p:sp>
      <p:sp>
        <p:nvSpPr>
          <p:cNvPr id="3" name="Subtitle 2"/>
          <p:cNvSpPr>
            <a:spLocks noGrp="1"/>
          </p:cNvSpPr>
          <p:nvPr>
            <p:ph type="subTitle" idx="1"/>
          </p:nvPr>
        </p:nvSpPr>
        <p:spPr>
          <a:xfrm>
            <a:off x="608013" y="4876800"/>
            <a:ext cx="9372600" cy="1295400"/>
          </a:xfrm>
        </p:spPr>
        <p:txBody>
          <a:bodyPr>
            <a:noAutofit/>
          </a:bodyPr>
          <a:lstStyle/>
          <a:p>
            <a:r>
              <a:rPr lang="en-US" sz="4400" dirty="0">
                <a:solidFill>
                  <a:srgbClr val="29C7FF"/>
                </a:solidFill>
              </a:rPr>
              <a:t>2020-2021 Theme is </a:t>
            </a:r>
          </a:p>
          <a:p>
            <a:r>
              <a:rPr lang="en-US" sz="4400" dirty="0">
                <a:solidFill>
                  <a:srgbClr val="29C7FF"/>
                </a:solidFill>
              </a:rPr>
              <a:t>“Oh, the Places You’ll Go with Teaching”</a:t>
            </a:r>
          </a:p>
        </p:txBody>
      </p:sp>
      <p:pic>
        <p:nvPicPr>
          <p:cNvPr id="1032" name="Picture 8" descr="Image result for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10910"/>
            <a:ext cx="6858000" cy="35242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pple vecto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6672">
            <a:off x="9590017" y="2914913"/>
            <a:ext cx="1935973" cy="29846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9525"/>
            <a:ext cx="685800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7200"/>
            <a:ext cx="9143998" cy="1020762"/>
          </a:xfrm>
        </p:spPr>
        <p:txBody>
          <a:bodyPr>
            <a:noAutofit/>
          </a:bodyPr>
          <a:lstStyle/>
          <a:p>
            <a:r>
              <a:rPr lang="en-US" sz="8800" b="1" dirty="0">
                <a:solidFill>
                  <a:srgbClr val="7030A0"/>
                </a:solidFill>
              </a:rPr>
              <a:t>What is TAFE?</a:t>
            </a:r>
          </a:p>
        </p:txBody>
      </p:sp>
      <p:sp>
        <p:nvSpPr>
          <p:cNvPr id="3" name="Content Placeholder 2"/>
          <p:cNvSpPr>
            <a:spLocks noGrp="1"/>
          </p:cNvSpPr>
          <p:nvPr>
            <p:ph idx="1"/>
          </p:nvPr>
        </p:nvSpPr>
        <p:spPr/>
        <p:txBody>
          <a:bodyPr>
            <a:normAutofit/>
          </a:bodyPr>
          <a:lstStyle/>
          <a:p>
            <a:r>
              <a:rPr lang="en-US" sz="4000" dirty="0"/>
              <a:t>TAFE is composed of local chapters from high schools and middle schools throughout the state. The State Organization exists to provide services to the local chapter and community, thus </a:t>
            </a:r>
            <a:r>
              <a:rPr lang="en-US" sz="4000" b="1" dirty="0"/>
              <a:t>promoting teaching as a profession.</a:t>
            </a:r>
          </a:p>
        </p:txBody>
      </p:sp>
    </p:spTree>
    <p:extLst>
      <p:ext uri="{BB962C8B-B14F-4D97-AF65-F5344CB8AC3E}">
        <p14:creationId xmlns:p14="http://schemas.microsoft.com/office/powerpoint/2010/main" val="65981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141" y="457200"/>
            <a:ext cx="9143998" cy="1020762"/>
          </a:xfrm>
        </p:spPr>
        <p:txBody>
          <a:bodyPr>
            <a:noAutofit/>
          </a:bodyPr>
          <a:lstStyle/>
          <a:p>
            <a:r>
              <a:rPr lang="en-US" sz="8800" dirty="0">
                <a:solidFill>
                  <a:srgbClr val="92D050"/>
                </a:solidFill>
              </a:rPr>
              <a:t>Why Join?</a:t>
            </a:r>
          </a:p>
        </p:txBody>
      </p:sp>
      <p:sp>
        <p:nvSpPr>
          <p:cNvPr id="3" name="Content Placeholder 2"/>
          <p:cNvSpPr>
            <a:spLocks noGrp="1"/>
          </p:cNvSpPr>
          <p:nvPr>
            <p:ph idx="1"/>
          </p:nvPr>
        </p:nvSpPr>
        <p:spPr/>
        <p:txBody>
          <a:bodyPr>
            <a:normAutofit/>
          </a:bodyPr>
          <a:lstStyle/>
          <a:p>
            <a:r>
              <a:rPr lang="en-US" sz="2800" dirty="0"/>
              <a:t>Looks good on transcripts</a:t>
            </a:r>
          </a:p>
          <a:p>
            <a:r>
              <a:rPr lang="en-US" sz="2800" dirty="0"/>
              <a:t>Most educational colleges look to see if you were involved in an education group in high school</a:t>
            </a:r>
          </a:p>
          <a:p>
            <a:r>
              <a:rPr lang="en-US" sz="2800" dirty="0"/>
              <a:t>TAFE is NATIONALLY known</a:t>
            </a:r>
          </a:p>
          <a:p>
            <a:r>
              <a:rPr lang="en-US" sz="2800" dirty="0"/>
              <a:t>If you are going into education this organization helps prepare you</a:t>
            </a:r>
          </a:p>
          <a:p>
            <a:r>
              <a:rPr lang="en-US" sz="2800" dirty="0"/>
              <a:t>Seniors receive a graduation cord IF the requirements are met</a:t>
            </a:r>
          </a:p>
        </p:txBody>
      </p:sp>
    </p:spTree>
    <p:extLst>
      <p:ext uri="{BB962C8B-B14F-4D97-AF65-F5344CB8AC3E}">
        <p14:creationId xmlns:p14="http://schemas.microsoft.com/office/powerpoint/2010/main" val="93097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457200"/>
            <a:ext cx="9143998" cy="1020762"/>
          </a:xfrm>
        </p:spPr>
        <p:txBody>
          <a:bodyPr>
            <a:noAutofit/>
          </a:bodyPr>
          <a:lstStyle/>
          <a:p>
            <a:r>
              <a:rPr lang="en-US" sz="8800" dirty="0">
                <a:solidFill>
                  <a:srgbClr val="FF0000"/>
                </a:solidFill>
              </a:rPr>
              <a:t>Goals</a:t>
            </a:r>
            <a:endParaRPr lang="en-US" sz="7200" dirty="0">
              <a:solidFill>
                <a:srgbClr val="FF0000"/>
              </a:solidFill>
            </a:endParaRPr>
          </a:p>
        </p:txBody>
      </p:sp>
      <p:sp>
        <p:nvSpPr>
          <p:cNvPr id="3" name="Content Placeholder 2"/>
          <p:cNvSpPr>
            <a:spLocks noGrp="1"/>
          </p:cNvSpPr>
          <p:nvPr>
            <p:ph idx="1"/>
          </p:nvPr>
        </p:nvSpPr>
        <p:spPr>
          <a:xfrm>
            <a:off x="1446212" y="1600200"/>
            <a:ext cx="9601200" cy="4953000"/>
          </a:xfrm>
        </p:spPr>
        <p:txBody>
          <a:bodyPr>
            <a:normAutofit/>
          </a:bodyPr>
          <a:lstStyle/>
          <a:p>
            <a:r>
              <a:rPr lang="en-US" dirty="0"/>
              <a:t>To recruit qualified youth to become teachers, to help eliminate the shortages within the profession and to strengthen requirements for teacher candidates. </a:t>
            </a:r>
          </a:p>
          <a:p>
            <a:r>
              <a:rPr lang="en-US" dirty="0"/>
              <a:t>To provide students with experiences in high school that will keep them committed to becoming teachers throughout their college career.</a:t>
            </a:r>
          </a:p>
          <a:p>
            <a:r>
              <a:rPr lang="en-US" dirty="0"/>
              <a:t>To strengthen the image of the teaching profession through providing information and counseling to students. </a:t>
            </a:r>
          </a:p>
          <a:p>
            <a:r>
              <a:rPr lang="en-US" dirty="0"/>
              <a:t>To encourage personal growth of future educators through participation in region and state meetings, organizations and workshops. </a:t>
            </a:r>
          </a:p>
          <a:p>
            <a:r>
              <a:rPr lang="en-US" dirty="0"/>
              <a:t>To increase student involvement and foster pride in their school and community while contributing to the educational experience. </a:t>
            </a:r>
          </a:p>
          <a:p>
            <a:endParaRPr lang="en-US" dirty="0"/>
          </a:p>
        </p:txBody>
      </p:sp>
    </p:spTree>
    <p:extLst>
      <p:ext uri="{BB962C8B-B14F-4D97-AF65-F5344CB8AC3E}">
        <p14:creationId xmlns:p14="http://schemas.microsoft.com/office/powerpoint/2010/main" val="280966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rgbClr val="FFFF00"/>
                </a:solidFill>
              </a:rPr>
              <a:t>What is required from you?</a:t>
            </a:r>
          </a:p>
        </p:txBody>
      </p:sp>
      <p:sp>
        <p:nvSpPr>
          <p:cNvPr id="3" name="Content Placeholder 2"/>
          <p:cNvSpPr>
            <a:spLocks noGrp="1"/>
          </p:cNvSpPr>
          <p:nvPr>
            <p:ph idx="1"/>
          </p:nvPr>
        </p:nvSpPr>
        <p:spPr>
          <a:xfrm>
            <a:off x="1141412" y="1676400"/>
            <a:ext cx="9525002" cy="4876800"/>
          </a:xfrm>
        </p:spPr>
        <p:txBody>
          <a:bodyPr>
            <a:normAutofit fontScale="92500" lnSpcReduction="10000"/>
          </a:bodyPr>
          <a:lstStyle/>
          <a:p>
            <a:r>
              <a:rPr lang="en-US" dirty="0"/>
              <a:t>Membership fee of $5 due September 7</a:t>
            </a:r>
            <a:r>
              <a:rPr lang="en-US" baseline="30000" dirty="0"/>
              <a:t>th</a:t>
            </a:r>
            <a:r>
              <a:rPr lang="en-US" dirty="0"/>
              <a:t> </a:t>
            </a:r>
          </a:p>
          <a:p>
            <a:r>
              <a:rPr lang="en-US" dirty="0"/>
              <a:t>Attend TAFE Tuesday meetings from 4pm-5:30pm once a month</a:t>
            </a:r>
          </a:p>
          <a:p>
            <a:r>
              <a:rPr lang="en-US" dirty="0"/>
              <a:t>Regional Registration fee of $25 and commitment to compete contract Due Sept 21</a:t>
            </a:r>
            <a:r>
              <a:rPr lang="en-US" baseline="30000" dirty="0"/>
              <a:t>st</a:t>
            </a:r>
            <a:r>
              <a:rPr lang="en-US" dirty="0"/>
              <a:t> </a:t>
            </a:r>
          </a:p>
          <a:p>
            <a:r>
              <a:rPr lang="en-US" dirty="0"/>
              <a:t>You are doing the work on your own and on TAFE Tuesdays </a:t>
            </a:r>
          </a:p>
          <a:p>
            <a:r>
              <a:rPr lang="en-US" dirty="0"/>
              <a:t>Region Competition November 2</a:t>
            </a:r>
            <a:r>
              <a:rPr lang="en-US" baseline="30000" dirty="0"/>
              <a:t>nd</a:t>
            </a:r>
            <a:r>
              <a:rPr lang="en-US" dirty="0"/>
              <a:t> </a:t>
            </a:r>
          </a:p>
          <a:p>
            <a:r>
              <a:rPr lang="en-US" dirty="0"/>
              <a:t>State is February 27</a:t>
            </a:r>
            <a:r>
              <a:rPr lang="en-US" baseline="30000" dirty="0"/>
              <a:t>th</a:t>
            </a:r>
            <a:r>
              <a:rPr lang="en-US" dirty="0"/>
              <a:t> ~ March 2</a:t>
            </a:r>
            <a:r>
              <a:rPr lang="en-US" baseline="30000" dirty="0"/>
              <a:t>nd</a:t>
            </a:r>
            <a:r>
              <a:rPr lang="en-US" dirty="0"/>
              <a:t> </a:t>
            </a:r>
          </a:p>
          <a:p>
            <a:r>
              <a:rPr lang="en-US" dirty="0"/>
              <a:t>If you advance to state their will be a mandatory parent and student meeting on February 5</a:t>
            </a:r>
            <a:r>
              <a:rPr lang="en-US" baseline="30000" dirty="0"/>
              <a:t>th</a:t>
            </a:r>
            <a:r>
              <a:rPr lang="en-US" dirty="0"/>
              <a:t> at 6:30pm</a:t>
            </a:r>
          </a:p>
          <a:p>
            <a:r>
              <a:rPr lang="en-US" dirty="0"/>
              <a:t>Your time! We will be doing community service projects, meetings, fundraising and project completion. </a:t>
            </a:r>
          </a:p>
        </p:txBody>
      </p:sp>
    </p:spTree>
    <p:extLst>
      <p:ext uri="{BB962C8B-B14F-4D97-AF65-F5344CB8AC3E}">
        <p14:creationId xmlns:p14="http://schemas.microsoft.com/office/powerpoint/2010/main" val="42103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Regionals and State Competitions </a:t>
            </a:r>
          </a:p>
        </p:txBody>
      </p:sp>
      <p:pic>
        <p:nvPicPr>
          <p:cNvPr id="1026" name="Picture 2" descr="https://lh5.googleusercontent.com/XpJvu52PUCfksYkt_0nsv7U8wgnM8fhhTD22OU0IaRDf3LUGBkh_W03ttyCRjYtW-CQzS2asW84AuKxK1SOFfBABEyrNXD_l159ob7YAoe3hzdG5znizboiBH864b6zF_cO7XvV0BsE"/>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7143" b="14286"/>
          <a:stretch/>
        </p:blipFill>
        <p:spPr bwMode="auto">
          <a:xfrm rot="21339085">
            <a:off x="196062" y="1658261"/>
            <a:ext cx="2882169" cy="26351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7154">
            <a:off x="7995212" y="1735448"/>
            <a:ext cx="3657600" cy="2743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666508" y="4434214"/>
            <a:ext cx="2510979" cy="18832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10542">
            <a:off x="2987418" y="1672528"/>
            <a:ext cx="2959220" cy="2219415"/>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5833" t="4445" r="10833"/>
          <a:stretch/>
        </p:blipFill>
        <p:spPr>
          <a:xfrm>
            <a:off x="4122736" y="3581400"/>
            <a:ext cx="2651051" cy="2590800"/>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15556" b="15555"/>
          <a:stretch/>
        </p:blipFill>
        <p:spPr>
          <a:xfrm rot="21365575">
            <a:off x="174929" y="4251633"/>
            <a:ext cx="3838220" cy="1983081"/>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18889" t="7037" r="42222" b="26296"/>
          <a:stretch/>
        </p:blipFill>
        <p:spPr>
          <a:xfrm rot="5843824">
            <a:off x="9251861" y="4201273"/>
            <a:ext cx="1923152" cy="2472624"/>
          </a:xfrm>
          <a:prstGeom prst="rect">
            <a:avLst/>
          </a:prstGeom>
        </p:spPr>
      </p:pic>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l="31111" t="4074" r="14444" b="5555"/>
          <a:stretch/>
        </p:blipFill>
        <p:spPr>
          <a:xfrm rot="5766231">
            <a:off x="6369596" y="1604294"/>
            <a:ext cx="1599108" cy="1990727"/>
          </a:xfrm>
          <a:prstGeom prst="rect">
            <a:avLst/>
          </a:prstGeom>
        </p:spPr>
      </p:pic>
    </p:spTree>
    <p:extLst>
      <p:ext uri="{BB962C8B-B14F-4D97-AF65-F5344CB8AC3E}">
        <p14:creationId xmlns:p14="http://schemas.microsoft.com/office/powerpoint/2010/main" val="310153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6600" dirty="0">
                <a:solidFill>
                  <a:srgbClr val="00B0F0"/>
                </a:solidFill>
              </a:rPr>
              <a:t>TAFE Pledge </a:t>
            </a:r>
          </a:p>
        </p:txBody>
      </p:sp>
      <p:sp>
        <p:nvSpPr>
          <p:cNvPr id="14" name="Content Placeholder 13"/>
          <p:cNvSpPr>
            <a:spLocks noGrp="1"/>
          </p:cNvSpPr>
          <p:nvPr>
            <p:ph idx="1"/>
          </p:nvPr>
        </p:nvSpPr>
        <p:spPr/>
        <p:txBody>
          <a:bodyPr/>
          <a:lstStyle/>
          <a:p>
            <a:r>
              <a:rPr lang="en-US" sz="4000" dirty="0">
                <a:solidFill>
                  <a:srgbClr val="FF0000"/>
                </a:solidFill>
                <a:latin typeface="High Tower Text" panose="02040502050506030303" pitchFamily="18" charset="0"/>
              </a:rPr>
              <a:t>As a TAFE member, I hereby pledge to promote positive attitudes regarding all noble aspects of education, to acknowledge the challenging role of the teaching profession, and to provide service and leadership within my school and community.</a:t>
            </a:r>
          </a:p>
          <a:p>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012" y="609600"/>
            <a:ext cx="9144000" cy="990600"/>
          </a:xfrm>
        </p:spPr>
        <p:txBody>
          <a:bodyPr/>
          <a:lstStyle/>
          <a:p>
            <a:r>
              <a:rPr lang="en-US" dirty="0">
                <a:solidFill>
                  <a:srgbClr val="FFFF00"/>
                </a:solidFill>
              </a:rPr>
              <a:t>Important Dates</a:t>
            </a:r>
          </a:p>
        </p:txBody>
      </p:sp>
      <p:sp>
        <p:nvSpPr>
          <p:cNvPr id="4" name="Subtitle 3"/>
          <p:cNvSpPr>
            <a:spLocks noGrp="1"/>
          </p:cNvSpPr>
          <p:nvPr>
            <p:ph type="subTitle" idx="1"/>
          </p:nvPr>
        </p:nvSpPr>
        <p:spPr>
          <a:xfrm>
            <a:off x="531812" y="1828800"/>
            <a:ext cx="10972800" cy="2743200"/>
          </a:xfrm>
        </p:spPr>
        <p:txBody>
          <a:bodyPr>
            <a:noAutofit/>
          </a:bodyPr>
          <a:lstStyle/>
          <a:p>
            <a:r>
              <a:rPr lang="en-US" sz="4000" dirty="0"/>
              <a:t>August ~ First TAFE meeting of 2020-2021 </a:t>
            </a:r>
          </a:p>
          <a:p>
            <a:endParaRPr lang="en-US" sz="4000" dirty="0"/>
          </a:p>
          <a:p>
            <a:r>
              <a:rPr lang="en-US" sz="4000" dirty="0"/>
              <a:t>Date TBD ~ Regionals in Mesquite, Texas</a:t>
            </a:r>
          </a:p>
          <a:p>
            <a:endParaRPr lang="en-US" sz="4000" dirty="0"/>
          </a:p>
          <a:p>
            <a:r>
              <a:rPr lang="en-US" sz="4000" dirty="0"/>
              <a:t>March 4</a:t>
            </a:r>
            <a:r>
              <a:rPr lang="en-US" sz="4000" baseline="30000" dirty="0"/>
              <a:t>th</a:t>
            </a:r>
            <a:r>
              <a:rPr lang="en-US" sz="4000" dirty="0"/>
              <a:t> -6</a:t>
            </a:r>
            <a:r>
              <a:rPr lang="en-US" sz="4000" baseline="30000" dirty="0"/>
              <a:t>th</a:t>
            </a:r>
            <a:r>
              <a:rPr lang="en-US" sz="4000" dirty="0"/>
              <a:t>  ~ State in Round Rock, Texas </a:t>
            </a:r>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0"/>
            <a:ext cx="9143998" cy="1020762"/>
          </a:xfrm>
        </p:spPr>
        <p:txBody>
          <a:bodyPr>
            <a:normAutofit/>
          </a:bodyPr>
          <a:lstStyle/>
          <a:p>
            <a:r>
              <a:rPr lang="en-US" sz="4400" dirty="0">
                <a:solidFill>
                  <a:srgbClr val="FF9900"/>
                </a:solidFill>
              </a:rPr>
              <a:t>Important Topics To Discuss </a:t>
            </a:r>
          </a:p>
        </p:txBody>
      </p:sp>
      <p:sp>
        <p:nvSpPr>
          <p:cNvPr id="5" name="Content Placeholder 4"/>
          <p:cNvSpPr>
            <a:spLocks noGrp="1"/>
          </p:cNvSpPr>
          <p:nvPr>
            <p:ph sz="half" idx="1"/>
          </p:nvPr>
        </p:nvSpPr>
        <p:spPr>
          <a:xfrm>
            <a:off x="379412" y="1005522"/>
            <a:ext cx="11506200" cy="5547678"/>
          </a:xfrm>
        </p:spPr>
        <p:txBody>
          <a:bodyPr>
            <a:noAutofit/>
          </a:bodyPr>
          <a:lstStyle/>
          <a:p>
            <a:pPr marL="0" indent="0">
              <a:buNone/>
            </a:pPr>
            <a:r>
              <a:rPr lang="en-US" sz="3200" dirty="0">
                <a:solidFill>
                  <a:srgbClr val="92D050"/>
                </a:solidFill>
              </a:rPr>
              <a:t>			</a:t>
            </a:r>
          </a:p>
          <a:p>
            <a:r>
              <a:rPr lang="en-US" sz="3200" dirty="0">
                <a:solidFill>
                  <a:srgbClr val="7030A0"/>
                </a:solidFill>
              </a:rPr>
              <a:t>Officers </a:t>
            </a:r>
          </a:p>
          <a:p>
            <a:r>
              <a:rPr lang="en-US" sz="3200" dirty="0">
                <a:solidFill>
                  <a:srgbClr val="FF0000"/>
                </a:solidFill>
              </a:rPr>
              <a:t>Hours for Badges/Ropes</a:t>
            </a:r>
          </a:p>
          <a:p>
            <a:r>
              <a:rPr lang="en-US" sz="3200" dirty="0">
                <a:solidFill>
                  <a:srgbClr val="29C7FF"/>
                </a:solidFill>
                <a:hlinkClick r:id="rId2"/>
              </a:rPr>
              <a:t>http://www.tafeonline.org/leadership-framework-</a:t>
            </a:r>
            <a:endParaRPr lang="en-US" sz="3200" dirty="0">
              <a:solidFill>
                <a:srgbClr val="29C7FF"/>
              </a:solidFill>
            </a:endParaRPr>
          </a:p>
          <a:p>
            <a:r>
              <a:rPr lang="en-US" sz="3200" dirty="0">
                <a:solidFill>
                  <a:schemeClr val="accent2">
                    <a:lumMod val="75000"/>
                  </a:schemeClr>
                </a:solidFill>
              </a:rPr>
              <a:t>Shirts </a:t>
            </a:r>
          </a:p>
          <a:p>
            <a:r>
              <a:rPr lang="en-US" sz="3200" dirty="0">
                <a:solidFill>
                  <a:srgbClr val="FF9900"/>
                </a:solidFill>
                <a:hlinkClick r:id="rId3"/>
              </a:rPr>
              <a:t>http://www.tafeonline.org/guidelines-rubrics</a:t>
            </a:r>
            <a:endParaRPr lang="en-US" sz="3200" dirty="0">
              <a:solidFill>
                <a:srgbClr val="FF9900"/>
              </a:solidFill>
            </a:endParaRPr>
          </a:p>
          <a:p>
            <a:r>
              <a:rPr lang="en-US" sz="3200" dirty="0">
                <a:solidFill>
                  <a:srgbClr val="92D050"/>
                </a:solidFill>
              </a:rPr>
              <a:t>One big community service project a year and one little project each month </a:t>
            </a:r>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487</TotalTime>
  <Words>421</Words>
  <Application>Microsoft Office PowerPoint</Application>
  <PresentationFormat>Custom</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Consolas</vt:lpstr>
      <vt:lpstr>Corbel</vt:lpstr>
      <vt:lpstr>High Tower Text</vt:lpstr>
      <vt:lpstr>Chalkboard 16x9</vt:lpstr>
      <vt:lpstr>TAFE</vt:lpstr>
      <vt:lpstr>What is TAFE?</vt:lpstr>
      <vt:lpstr>Why Join?</vt:lpstr>
      <vt:lpstr>Goals</vt:lpstr>
      <vt:lpstr>What is required from you?</vt:lpstr>
      <vt:lpstr>Regionals and State Competitions </vt:lpstr>
      <vt:lpstr>TAFE Pledge </vt:lpstr>
      <vt:lpstr>Important Dates</vt:lpstr>
      <vt:lpstr>Important Topics To Discuss </vt:lpstr>
    </vt:vector>
  </TitlesOfParts>
  <Company>Ennis Independent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T.A.F.E. Meeting</dc:title>
  <dc:creator>Cynthia Kovar</dc:creator>
  <cp:lastModifiedBy>Donita Garza</cp:lastModifiedBy>
  <cp:revision>27</cp:revision>
  <dcterms:created xsi:type="dcterms:W3CDTF">2018-05-08T15:28:51Z</dcterms:created>
  <dcterms:modified xsi:type="dcterms:W3CDTF">2020-08-24T18:36:33Z</dcterms:modified>
</cp:coreProperties>
</file>